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5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9" r:id="rId16"/>
    <p:sldId id="29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524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08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50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68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636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353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35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326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241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926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675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92195-C88E-47BD-AFA0-E232402037EA}" type="datetimeFigureOut">
              <a:rPr lang="en-AU" smtClean="0"/>
              <a:t>12/12/2019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B0A62-1E83-4BD3-B84D-6359CBE877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355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1.tiff"/><Relationship Id="rId7" Type="http://schemas.openxmlformats.org/officeDocument/2006/relationships/image" Target="../media/image5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32.gif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2.gif"/><Relationship Id="rId7" Type="http://schemas.openxmlformats.org/officeDocument/2006/relationships/image" Target="../media/image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062"/>
            <a:ext cx="9159376" cy="687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ung Doan\Pictures\hinh cut\tay gia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32" y="2969278"/>
            <a:ext cx="5470334" cy="39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90925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59755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859754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30" y="3707553"/>
            <a:ext cx="605552" cy="16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03" y="4076670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56" y="4643325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images.clipartpanda.com/religious-advent-clipart-Advent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34" y="5161369"/>
            <a:ext cx="1703462" cy="11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65" y="3800033"/>
            <a:ext cx="1884363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30" y="3556266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40" y="3390064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44" y="4363681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28" y="4276143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02" y="4728900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408" y="4697712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38553" y="0"/>
            <a:ext cx="82012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Advent - Year 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29863" y="678655"/>
            <a:ext cx="28007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200" b="1" dirty="0">
                <a:solidFill>
                  <a:srgbClr val="FFFF00"/>
                </a:solidFill>
                <a:latin typeface="+mj-lt"/>
              </a:rPr>
              <a:t>Chúa Nhật III Mùa Vọng  Năm </a:t>
            </a:r>
            <a:r>
              <a:rPr lang="vi-VN" sz="4200" b="1" dirty="0" smtClean="0">
                <a:solidFill>
                  <a:srgbClr val="FFFF00"/>
                </a:solidFill>
                <a:latin typeface="+mj-lt"/>
              </a:rPr>
              <a:t>A</a:t>
            </a:r>
            <a:endParaRPr lang="en-AU" sz="4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1720" y="5724445"/>
            <a:ext cx="59046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chemeClr val="bg1"/>
                </a:solidFill>
              </a:rPr>
              <a:t>15/12/2019</a:t>
            </a: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Hùng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Phương</a:t>
            </a:r>
            <a:r>
              <a:rPr lang="en-US" sz="2000" dirty="0" smtClean="0">
                <a:solidFill>
                  <a:schemeClr val="bg1"/>
                </a:solidFill>
              </a:rPr>
              <a:t> &amp; Thanh </a:t>
            </a:r>
            <a:r>
              <a:rPr lang="en-US" sz="2000" dirty="0" err="1" smtClean="0">
                <a:solidFill>
                  <a:schemeClr val="bg1"/>
                </a:solidFill>
              </a:rPr>
              <a:t>Quảng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thực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  <p:pic>
        <p:nvPicPr>
          <p:cNvPr id="24" name="Picture 2" descr="Image resul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99" y="769441"/>
            <a:ext cx="1267857" cy="228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653136"/>
            <a:ext cx="89373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thì anh em ra xem gì? 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mặc gấm vóc lụa là chăng?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Kìa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kẻ mặc gấm vóc lụa là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trong cung điện nhà vua.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6631"/>
            <a:ext cx="3096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No? Then what did you go out to see? A man wearing fine clothes? Oh no, those who wear fine clothes are to be found in palaces.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5724128" cy="42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1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833" y="5273490"/>
            <a:ext cx="89656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thì anh em ra xem gì? Một vị ngôn sứ chăng? Đúng thế đó; mà tôi nói cho anh em biết, đây còn hơn cả ngôn sứ nữa.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33" y="0"/>
            <a:ext cx="9030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what did you go out for? To see a prophet? Yes, I tell you, and much more than a prophet: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928" y="836712"/>
            <a:ext cx="3143341" cy="418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9" y="1181345"/>
            <a:ext cx="5372180" cy="402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86" y="1179031"/>
            <a:ext cx="5441814" cy="406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4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28070"/>
            <a:ext cx="49038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 ông là người Kinh Thánh đã nói tới khi chép rằng: Này Ta sai sứ giả của Ta đi trước mặt Con, người sẽ dọn đường cho Con đến.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1382" y="188640"/>
            <a:ext cx="39531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is the one of whom scripture says: Look, I am going to send my messenger before you;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4" y="0"/>
            <a:ext cx="4878176" cy="360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ree Bible images of John the Baptist in the wilderness and the baptism of Jesus. (Matthew 3:1-16, Mark 1:1-11, Luke 3:1-22, John 1:1-34): Slid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65" y="3603477"/>
            <a:ext cx="4375486" cy="32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612" y="4797152"/>
            <a:ext cx="91716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"Tôi nói thật với anh em: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phàm nhân đã lọt lòng mẹ, 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có ai cao trọng hơn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Gio-an Tẩy Giả. 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43824" y="188640"/>
            <a:ext cx="33956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will prepare your way before you. I tell you solemnly, of all the children born of women, a greater than John the Baptist has never been seen;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12" y="0"/>
            <a:ext cx="5461941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2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6064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 the least in the kingdom of heaven is greater than he is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.’…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083" y="5780782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 nhiên, kẻ nhỏ nhất trong Nước Trời còn cao trọng hơn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ông…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13" descr="C:\Users\Joseph Hung_Doan\Downloads\New folder\Jesus-Luke-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9896" y="1333036"/>
            <a:ext cx="6588224" cy="44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32" y="0"/>
            <a:ext cx="924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8553" y="0"/>
            <a:ext cx="8293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of Advent - Year A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2121" y="695040"/>
            <a:ext cx="3491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III Mùa Vọng  Năm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271" y="5486992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1" y="4797152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50" y="4745614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68" y="4602311"/>
            <a:ext cx="605552" cy="16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74" y="4923012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2" y="5573251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" y="4297149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1" y="4602311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27" y="4484184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68" y="5293607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9" y="5293607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92" y="5345145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80" y="5293607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images.clipartpanda.com/religious-advent-clipart-Advent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3" y="5624789"/>
            <a:ext cx="1703462" cy="11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2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4" y="0"/>
            <a:ext cx="915161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ung Doan\Pictures\hinh cut\tay gia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01" y="2489394"/>
            <a:ext cx="3579190" cy="439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32" y="1556792"/>
            <a:ext cx="158417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243" y="0"/>
            <a:ext cx="3757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Advent - Year A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0112" y="0"/>
            <a:ext cx="3563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III Mùa Vọng  Năm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94753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549230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14" y="3549230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3345547"/>
            <a:ext cx="605552" cy="16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14" y="3701630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24" y="4193781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images.clipartpanda.com/religious-advent-clipart-Adven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6" y="4582381"/>
            <a:ext cx="1703462" cy="11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50" y="3048280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10" y="3413053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08" y="3209585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13" y="4249623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50" y="4225602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32" y="4097223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322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8" y="1590"/>
            <a:ext cx="915786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362585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1161" y="188640"/>
            <a:ext cx="349050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4000" b="1" dirty="0"/>
              <a:t>Gospel</a:t>
            </a:r>
          </a:p>
          <a:p>
            <a:pPr algn="ctr"/>
            <a:r>
              <a:rPr lang="en-AU" sz="4000" b="1" dirty="0" smtClean="0"/>
              <a:t>Matthew</a:t>
            </a:r>
            <a:r>
              <a:rPr lang="en-AU" sz="4000" b="1" dirty="0"/>
              <a:t> </a:t>
            </a:r>
            <a:endParaRPr lang="en-AU" sz="4000" b="1" dirty="0" smtClean="0"/>
          </a:p>
          <a:p>
            <a:pPr algn="ctr"/>
            <a:r>
              <a:rPr lang="en-AU" sz="4000" b="1" dirty="0" smtClean="0"/>
              <a:t>11:2-11</a:t>
            </a:r>
            <a:endParaRPr lang="en-AU" sz="4000" b="1" dirty="0"/>
          </a:p>
          <a:p>
            <a:pPr algn="ctr"/>
            <a:r>
              <a:rPr lang="en-AU" sz="4000" b="1" dirty="0" err="1" smtClean="0">
                <a:solidFill>
                  <a:srgbClr val="FFFF00"/>
                </a:solidFill>
              </a:rPr>
              <a:t>Phúc</a:t>
            </a:r>
            <a:r>
              <a:rPr lang="en-AU" sz="4000" b="1" dirty="0" smtClean="0">
                <a:solidFill>
                  <a:srgbClr val="FFFF00"/>
                </a:solidFill>
              </a:rPr>
              <a:t> </a:t>
            </a:r>
            <a:r>
              <a:rPr lang="en-AU" sz="4000" b="1" dirty="0" err="1">
                <a:solidFill>
                  <a:srgbClr val="FFFF00"/>
                </a:solidFill>
              </a:rPr>
              <a:t>Âm</a:t>
            </a:r>
            <a:r>
              <a:rPr lang="en-AU" sz="4000" b="1" dirty="0">
                <a:solidFill>
                  <a:srgbClr val="FFFF00"/>
                </a:solidFill>
              </a:rPr>
              <a:t> </a:t>
            </a:r>
            <a:r>
              <a:rPr lang="en-AU" sz="4000" b="1" dirty="0" err="1">
                <a:solidFill>
                  <a:srgbClr val="FFFF00"/>
                </a:solidFill>
              </a:rPr>
              <a:t>theo</a:t>
            </a:r>
            <a:r>
              <a:rPr lang="en-AU" sz="40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4000" b="1" dirty="0" err="1">
                <a:solidFill>
                  <a:srgbClr val="FFFF00"/>
                </a:solidFill>
              </a:rPr>
              <a:t>Thánh</a:t>
            </a:r>
            <a:r>
              <a:rPr lang="en-AU" sz="4000" b="1" dirty="0">
                <a:solidFill>
                  <a:srgbClr val="FFFF00"/>
                </a:solidFill>
              </a:rPr>
              <a:t> </a:t>
            </a:r>
            <a:r>
              <a:rPr lang="en-AU" sz="4000" b="1" dirty="0" err="1" smtClean="0">
                <a:solidFill>
                  <a:srgbClr val="FFFF00"/>
                </a:solidFill>
              </a:rPr>
              <a:t>Mátthêu</a:t>
            </a:r>
            <a:endParaRPr lang="en-AU" sz="4000" b="1" dirty="0">
              <a:solidFill>
                <a:srgbClr val="FFFF00"/>
              </a:solidFill>
            </a:endParaRPr>
          </a:p>
          <a:p>
            <a:pPr algn="ctr"/>
            <a:r>
              <a:rPr lang="en-AU" sz="4000" b="1" dirty="0" smtClean="0">
                <a:solidFill>
                  <a:srgbClr val="FFFF00"/>
                </a:solidFill>
              </a:rPr>
              <a:t>11:2-11</a:t>
            </a:r>
            <a:endParaRPr lang="en-AU" sz="40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79" y="5051336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4" y="4282420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08178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61" y="4203101"/>
            <a:ext cx="605552" cy="16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68" y="4460578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41" y="5203735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images.clipartpanda.com/religious-advent-clipart-Advent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20" y="5394548"/>
            <a:ext cx="1703462" cy="11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5" y="4182152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20" y="3869350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16" y="3983687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074237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4" y="5008571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61" y="4924091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cross pin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42" y="35305"/>
            <a:ext cx="1604696" cy="23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1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590" y="5085184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Gio-an lúc ấy đang ngồi tù,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 những việc Đức Ki-tô làm,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 môn đệ đến hỏi Người rằng: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228" y="188640"/>
            <a:ext cx="2204524" cy="4536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in his prison had heard what Christ was doing and he sent his disciples to ask him,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55" y="1514"/>
            <a:ext cx="6695245" cy="496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8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3" y="5301208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Thầy, Thầy có thật là Đấng phải đến không, hay là chúng tôi còn phải đợi ai khác?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3" y="116632"/>
            <a:ext cx="20162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‘Are you the one who is to come, or have we got to wait for someone else?’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85" y="0"/>
            <a:ext cx="6814385" cy="514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8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583185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trả lời: "Các anh cứ về thuật lại cho ông Gio-an những điều mắt thấy tai nghe: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19442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answered, ‘Go back and tell John what you hear and see;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014"/>
            <a:ext cx="6876256" cy="523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8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131" y="3933056"/>
            <a:ext cx="35517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mù xem thấy, kẻ què được đi, người cùi được sạch, kẻ điếc được nghe, 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1809" y="186444"/>
            <a:ext cx="34492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blind see again, and the lame walk, lepers are cleansed, and the deaf hear,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76" y="3082123"/>
            <a:ext cx="4955524" cy="377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8"/>
            <a:ext cx="4900649" cy="370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10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293096"/>
            <a:ext cx="35018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chết sống lại, kẻ nghèo được nghe Tin Mừng,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6056" y="188640"/>
            <a:ext cx="39149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dead are raised to life and the Good News is proclaimed to the poor;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8"/>
            <a:ext cx="4900649" cy="370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76" y="3082123"/>
            <a:ext cx="4955524" cy="377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2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415" y="6202806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phúc thay người nào không vấp ngã vì tôi."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425" y="5127476"/>
            <a:ext cx="87785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happy is the man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 not lose faith in me.’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802176" cy="512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5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10" y="3997817"/>
            <a:ext cx="5697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đi rồi, Đức Giê-su bắt đầu nói với đám đông về ông 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Gio-an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 "Anh em ra xem gì trong hoang địa? Một cây sậy phất phơ trước gió chăng?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56176" y="160774"/>
            <a:ext cx="28803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messengers were leaving, Jesus began to talk to the people about John: ‘What did you go out into the wilderness to see? A reed swaying in the breeze?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" y="-24885"/>
            <a:ext cx="5396866" cy="402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6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581</Words>
  <Application>Microsoft Office PowerPoint</Application>
  <PresentationFormat>On-screen Show (4:3)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35</cp:revision>
  <dcterms:created xsi:type="dcterms:W3CDTF">2016-05-12T09:07:52Z</dcterms:created>
  <dcterms:modified xsi:type="dcterms:W3CDTF">2019-12-12T03:41:00Z</dcterms:modified>
</cp:coreProperties>
</file>